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3" r:id="rId4"/>
    <p:sldId id="262" r:id="rId5"/>
    <p:sldId id="264" r:id="rId6"/>
    <p:sldId id="268" r:id="rId7"/>
    <p:sldId id="258" r:id="rId8"/>
    <p:sldId id="265" r:id="rId9"/>
    <p:sldId id="266" r:id="rId10"/>
    <p:sldId id="267" r:id="rId11"/>
    <p:sldId id="269" r:id="rId12"/>
    <p:sldId id="260" r:id="rId13"/>
    <p:sldId id="259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7FA8566-5F55-41DA-B0BD-9F3DDB469567}" type="datetimeFigureOut">
              <a:rPr lang="en-CA" smtClean="0"/>
              <a:pPr/>
              <a:t>30/09/2010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794A177-7122-4823-BB28-53D1680352A3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5400" dirty="0" smtClean="0"/>
              <a:t>Rebellion vs. Conformity</a:t>
            </a:r>
            <a:endParaRPr lang="en-CA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E. Wilson - LMAC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73099"/>
            <a:ext cx="5466184" cy="678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>So what is our definition of “Rebellion?”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Going against the rules</a:t>
            </a:r>
          </a:p>
          <a:p>
            <a:r>
              <a:rPr lang="en-US" dirty="0" smtClean="0"/>
              <a:t>Fighting back, not obeying</a:t>
            </a:r>
          </a:p>
          <a:p>
            <a:r>
              <a:rPr lang="en-US" dirty="0" smtClean="0"/>
              <a:t>Refusing to conform</a:t>
            </a:r>
          </a:p>
          <a:p>
            <a:r>
              <a:rPr lang="en-US" dirty="0" smtClean="0"/>
              <a:t>Being unique</a:t>
            </a:r>
          </a:p>
          <a:p>
            <a:r>
              <a:rPr lang="en-US" dirty="0" smtClean="0"/>
              <a:t>Dealing with the consequences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69848"/>
          </a:xfrm>
        </p:spPr>
        <p:txBody>
          <a:bodyPr/>
          <a:lstStyle/>
          <a:p>
            <a:r>
              <a:rPr lang="en-CA" b="1" u="sng" dirty="0" smtClean="0"/>
              <a:t>Famous Rebels:</a:t>
            </a:r>
            <a:endParaRPr lang="en-CA" b="1" u="sng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7"/>
            <a:ext cx="3888432" cy="311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908720"/>
            <a:ext cx="18573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4320480" cy="479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76672"/>
            <a:ext cx="3960440" cy="621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6000" b="1" u="sng" dirty="0" smtClean="0"/>
              <a:t>Famous Conformists?</a:t>
            </a:r>
            <a:endParaRPr lang="en-CA" sz="6000" b="1" u="sn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3200" dirty="0" smtClean="0"/>
              <a:t>Ok, by definition…this is an oxymoron.</a:t>
            </a:r>
          </a:p>
          <a:p>
            <a:endParaRPr lang="en-CA" sz="3200" dirty="0" smtClean="0"/>
          </a:p>
          <a:p>
            <a:r>
              <a:rPr lang="en-CA" sz="3200" dirty="0" smtClean="0"/>
              <a:t>Can you figure out why?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 smtClean="0"/>
              <a:t>And remember: you are unique!</a:t>
            </a:r>
            <a:endParaRPr lang="en-US" sz="6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pPr algn="ctr"/>
            <a:r>
              <a:rPr lang="en-US" dirty="0" smtClean="0"/>
              <a:t>(just like everybody else…)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does it mean to “Conform?”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Examples of conformity?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7452320" cy="6266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ictures\2009-04-22-Juan-Club-To-Rule-Them-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285875"/>
            <a:ext cx="85725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37320"/>
            <a:ext cx="612068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u="sng" dirty="0" smtClean="0"/>
              <a:t>So what is our definition of “Conformity?”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Being like everyone else</a:t>
            </a:r>
          </a:p>
          <a:p>
            <a:r>
              <a:rPr lang="en-US" dirty="0" smtClean="0"/>
              <a:t>Following the rules</a:t>
            </a:r>
          </a:p>
          <a:p>
            <a:r>
              <a:rPr lang="en-US" dirty="0" smtClean="0"/>
              <a:t>To obey</a:t>
            </a:r>
          </a:p>
          <a:p>
            <a:r>
              <a:rPr lang="en-US" dirty="0" smtClean="0"/>
              <a:t>Monkey see monkey do</a:t>
            </a:r>
          </a:p>
          <a:p>
            <a:r>
              <a:rPr lang="en-US" dirty="0" smtClean="0"/>
              <a:t>Do as you are told</a:t>
            </a:r>
          </a:p>
          <a:p>
            <a:r>
              <a:rPr lang="en-US" dirty="0" smtClean="0"/>
              <a:t>Acting like “sheep” and following the crowd.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What does it mean to “Rebel?”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 smtClean="0"/>
          </a:p>
          <a:p>
            <a:r>
              <a:rPr lang="en-CA" dirty="0" smtClean="0"/>
              <a:t>Examples of rebellion?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56084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400600" cy="598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160</TotalTime>
  <Words>130</Words>
  <Application>Microsoft Office PowerPoint</Application>
  <PresentationFormat>On-screen Show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Urban</vt:lpstr>
      <vt:lpstr>Rebellion vs. Conformity</vt:lpstr>
      <vt:lpstr>What does it mean to “Conform?”</vt:lpstr>
      <vt:lpstr>Slide 3</vt:lpstr>
      <vt:lpstr>Slide 4</vt:lpstr>
      <vt:lpstr>Slide 5</vt:lpstr>
      <vt:lpstr>So what is our definition of “Conformity?”</vt:lpstr>
      <vt:lpstr>What does it mean to “Rebel?”</vt:lpstr>
      <vt:lpstr>Slide 8</vt:lpstr>
      <vt:lpstr>Slide 9</vt:lpstr>
      <vt:lpstr>Slide 10</vt:lpstr>
      <vt:lpstr>So what is our definition of “Rebellion?”</vt:lpstr>
      <vt:lpstr>Famous Rebels:</vt:lpstr>
      <vt:lpstr>Famous Conformists?</vt:lpstr>
      <vt:lpstr>And remember: you are unique!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Rebellion vs. Conformity</dc:title>
  <dc:creator>LMAC</dc:creator>
  <cp:lastModifiedBy>LMAC</cp:lastModifiedBy>
  <cp:revision>8</cp:revision>
  <dcterms:created xsi:type="dcterms:W3CDTF">2010-09-29T18:29:32Z</dcterms:created>
  <dcterms:modified xsi:type="dcterms:W3CDTF">2010-09-30T14:58:12Z</dcterms:modified>
</cp:coreProperties>
</file>